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08/03/2024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C9843-123F-1209-F35B-4FCF2EC8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5A3CF-4EC8-AA78-6CFC-08115837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60"/>
            <a:ext cx="12192000" cy="57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9F79-E7C2-D57E-F9D8-0EFDBEF0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DEEB9-D6AD-4468-0E7D-CC9E99B3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999"/>
            <a:ext cx="12192000" cy="57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28B2-070B-8AC0-A2C2-EA57E2B9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2DE117-A971-5A12-8247-CA0F881D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06"/>
            <a:ext cx="12192000" cy="57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2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9DD7E-AFE6-63B1-0C5B-A88B8BAE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E713CE-B5DA-76B7-0CBD-F6CF2A42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60"/>
            <a:ext cx="12192000" cy="57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58162-EE53-76D8-289F-D24BC0A1B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A7160-3D8E-8DFB-FB13-B4ACDFAB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16"/>
            <a:ext cx="12192000" cy="5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2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324C6-AF2B-FEDD-6AF2-6FD18E5B9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CEE89-C334-044A-C2BF-D1F8F005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76"/>
            <a:ext cx="12192000" cy="57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1586-4D67-BC4F-A9ED-A933B5A6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01178-DC5D-D818-069C-A8C1214F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340"/>
            <a:ext cx="12192000" cy="57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4D63-FF0E-163C-5DFC-590C58D6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0FD33-C5A8-F088-6337-7A5B42656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760"/>
            <a:ext cx="12192000" cy="5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A840C-4D4C-1F7B-EA16-12487511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E190A-680F-D226-624D-65BA3EFD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999"/>
            <a:ext cx="12192000" cy="57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8A76-1A4D-933A-E38E-CD0C2598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0A9A56-0FB1-0BAB-72BE-CF9C0CE9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770"/>
            <a:ext cx="12192000" cy="57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2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54F40-30D7-0159-5BC1-D82631A0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4FBE35-81D2-018C-7A23-63258BF2B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16"/>
            <a:ext cx="12192000" cy="5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3075F-AB96-8024-FD8F-0FA96787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50670-0B91-CE51-9A4F-415B3621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074"/>
            <a:ext cx="12192000" cy="57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CBCA-D562-2D0D-0A60-83E367AA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0B236-1ECC-98DC-3BDC-B0B557BC6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953"/>
            <a:ext cx="12192000" cy="57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5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0F51-D259-EFA0-7DE1-7FB32901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D3C76-95B0-930F-D4E6-E18790538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16"/>
            <a:ext cx="12192000" cy="5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CDFA-12D2-92A3-D4B1-82DFB729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750965-DA09-22E9-6E7E-9B7DB6FA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46"/>
            <a:ext cx="12192000" cy="58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FF154-FCC8-96B2-6548-7885A18E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21F2D-1042-CF05-6C83-F9B9524F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942"/>
            <a:ext cx="12192000" cy="57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7BFE-53AC-4DB9-1403-98FBF020B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83C907-72C8-1A04-9B0A-3EB8A9E1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340"/>
            <a:ext cx="12192000" cy="57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8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4C6F-90DF-177F-BE79-136FA6CA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7A1F5-4ADD-DD2A-C345-FA856E6D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496"/>
            <a:ext cx="12192000" cy="57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7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9DD97-D301-65AB-AC17-CE20FEDA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B9E63-4A49-97AA-666C-6B5F384F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730"/>
            <a:ext cx="12192000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2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3CC4-2608-4224-B736-7EA324CF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3A3DC-8B0F-86E5-0CFE-89EF9A8D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680"/>
            <a:ext cx="12192000" cy="57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76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E541-A58A-4DFA-BC00-65BCB379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CDEE59-4136-BE72-F785-284F5EF3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103"/>
            <a:ext cx="12192000" cy="57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A525-A68C-8D34-03BF-4DB3285D4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70415-02AF-8A30-50AA-45C521CD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760"/>
            <a:ext cx="12192000" cy="5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7037-C264-30FB-496F-081FAE36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3E5B5-9769-3B6D-C41C-58840DA66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926"/>
            <a:ext cx="12192000" cy="57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6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2A5D-4BE9-F2EB-9227-432ABCD3E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E2FA56-6702-3DA3-604D-7985D0B4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760"/>
            <a:ext cx="12192000" cy="5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7D78-E9F7-7F69-9F92-311304D3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A9764-D1C5-60CF-592C-A56816BA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999"/>
            <a:ext cx="12192000" cy="57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7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6BFF-7113-6A88-79DC-4F9111DE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F7CB1F-65A9-9C25-2BB5-6539DAEF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913"/>
            <a:ext cx="12192000" cy="57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1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23E0-0475-19B1-9194-1B090A21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36AE71-D441-4F3A-361D-7583EAEB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730"/>
            <a:ext cx="12192000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7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AC98-2370-D006-97FD-142A0895B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BCC47-95E3-A624-FD17-7B9246B2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730"/>
            <a:ext cx="12192000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D650C-8189-87EE-FFA2-604AE044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D4CFF-A001-BA9C-3FA0-4C154AB9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079"/>
            <a:ext cx="12192000" cy="57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51EA-EBB2-BB13-E8C8-DC3F44F5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E3DA9-5D8C-8B33-D7A6-7763899D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06"/>
            <a:ext cx="12192000" cy="57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D31D5-02C2-BEB5-4ED1-410A86EA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E00869-B003-719A-F244-5C8A34E6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281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E7856-17DE-08D3-95B4-2379E4522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7FF62-6A2C-5E1F-1514-A0C4BC05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21"/>
            <a:ext cx="12192000" cy="57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2ACCD-B6DC-33C8-1006-3C49E2CDF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8FEAC-FE9D-F019-5424-A641B93B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06"/>
            <a:ext cx="12192000" cy="57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6</cp:revision>
  <dcterms:created xsi:type="dcterms:W3CDTF">2024-03-07T19:33:54Z</dcterms:created>
  <dcterms:modified xsi:type="dcterms:W3CDTF">2024-03-08T13:10:29Z</dcterms:modified>
</cp:coreProperties>
</file>